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7F18-2B8E-424A-991A-A941093F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ADA39-4F11-4609-BE10-D0CE177AE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F93F-2E2D-4B5A-A9C7-82078849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5AFA0-C777-41DB-8D54-8B56F0DB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D1BC-138C-4117-909D-BD3EF6A3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4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D5EA-8EFC-4F27-A8EA-1E573482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FCBA2-28FE-4E82-B2F5-8635C0FF6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5A3A4-05B2-4C25-88C5-6A335E4F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A2BE7-15C7-4624-8A70-FFC5BE6B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4AF7-9834-4AFB-9D38-EA8C465B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3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CFFEE-D1BA-4A36-AA6C-594539880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5086B-1C61-4E97-8E35-3033FFE4E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AD0C-BA99-4D90-A9E2-FD18FF12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54842-FF54-427B-9BD0-1B9E917F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034B-9178-48CA-A354-BA4AE82E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3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E845-EF2F-431C-83B0-49FEDF29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76DE-4798-4FB4-8EC6-64AEC1C05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734A-5529-4ECC-BB3F-F81F52C9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810EF-968B-46C2-8C03-E79DAA56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453BB-03DA-46EF-853C-32FCFCC5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E2A9-6B94-4FE2-A776-287E5171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CB04A-324B-49F0-94DD-8A81FCD7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1347-BCE0-450D-9E31-6DE890028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8DE1-71F5-4F0A-9197-EE4F21FA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F86A3-2E94-48A2-AF60-A7280F9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5A77-770F-4053-87F9-87BFF20B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5982-3256-4C1D-BACA-15FF9601D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A1DD9-F121-4275-B40C-F233991AD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BAFEF-485D-4C81-89EF-A0340B48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7F87F-1AFA-4B62-9261-3A6DB597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B2731-8028-4947-96F1-114AB8F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B08F-5B26-44F3-9EE2-FC539801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251D0-53B6-4958-A190-10536148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CC102-8C8B-47C0-B7FC-A0120D4F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F9BE-D30A-44AD-B601-5D17BEB30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3976D-20D6-4405-AAED-CCE493A92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F8CB8C-4CCB-4184-8E07-839C5A6D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3B72-239C-4B8C-A250-EDED1011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A1EE8-0ACA-4774-8390-E144A523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5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400E-DA99-411E-ADEF-53A823BC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DB0F1-25EF-4A81-BF89-DEAAAF11C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CB71-FBD7-4D92-B786-E132A7A7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5B237-2C76-44A6-AB37-F5FB77E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2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F068C-63F1-4263-9AB5-4250EE30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12332-E825-42C9-81C6-1B4D81C4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7E1D-4EC9-47F9-B860-60359C8C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FE9D-FE7D-474E-9635-88EC7398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1922-AE64-4332-B2E8-C00B0208D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F25E8-E3AF-4FEF-9A61-A0876384B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5BD06-9976-430B-A33D-F5623C46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F217E-2ABE-4CCA-95F6-7142D93A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EC391-3F79-42E4-AE65-4EA7B6F2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3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55E-E313-40F5-8A0B-6A7AA0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09CF4-928A-4C50-AA31-4307F61C5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E3629-D2F5-450E-A8F9-D3490589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93B25-1C96-41DA-850A-C4A0A4AC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5886-14CA-48C8-BAEF-E293040D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D8F6F-4CDF-4D6A-9A10-8CA0348C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3EC70-CA5F-477A-BE47-6620FA9E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C86C6-D77C-4895-86CD-69EFC1356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34AA-7DD0-474F-A888-EA9D1A496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3A1C-E3E6-4618-BEAA-2EC844155D1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9820-3B3C-4C2C-B0F2-0B0C0B422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E68C-C940-430F-9111-44C2C6044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hyperlink" Target="http://www.polaroidphot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605702-316E-4CF8-AB3D-4A828B2A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9" t="15653" r="9772" b="13131"/>
          <a:stretch/>
        </p:blipFill>
        <p:spPr>
          <a:xfrm rot="20487739">
            <a:off x="2120137" y="187443"/>
            <a:ext cx="1369234" cy="1284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F1A56-B04F-4FB2-93BC-89773D816E81}"/>
              </a:ext>
            </a:extLst>
          </p:cNvPr>
          <p:cNvSpPr txBox="1"/>
          <p:nvPr/>
        </p:nvSpPr>
        <p:spPr>
          <a:xfrm>
            <a:off x="4423454" y="9721"/>
            <a:ext cx="3414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Polaroid Photo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0A031-CE44-44C4-8F35-AC11DE04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751" y="37639"/>
            <a:ext cx="1451296" cy="145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80FC3-ECB0-46FE-9E29-A48561D3EAD3}"/>
              </a:ext>
            </a:extLst>
          </p:cNvPr>
          <p:cNvSpPr txBox="1"/>
          <p:nvPr/>
        </p:nvSpPr>
        <p:spPr>
          <a:xfrm>
            <a:off x="10181093" y="590791"/>
            <a:ext cx="9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818CF-0F84-4C15-8E78-348EA087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594" y="1642673"/>
            <a:ext cx="1311516" cy="854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AA58D2-7D32-4242-8771-45571284C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69" t="27537" r="51490" b="17906"/>
          <a:stretch/>
        </p:blipFill>
        <p:spPr>
          <a:xfrm>
            <a:off x="557227" y="1642673"/>
            <a:ext cx="1451297" cy="854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DDD85-9282-4974-9C46-7A9412453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25" y="1642673"/>
            <a:ext cx="1240147" cy="864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14C237-5546-4885-BF54-AAA557393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427" y="1597969"/>
            <a:ext cx="1451297" cy="899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6ED86A-1CA2-4C9F-83AB-43607A868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072" y="1597969"/>
            <a:ext cx="1587576" cy="899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9946A6-DFDD-4C36-B613-3C7D859A4199}"/>
              </a:ext>
            </a:extLst>
          </p:cNvPr>
          <p:cNvSpPr txBox="1"/>
          <p:nvPr/>
        </p:nvSpPr>
        <p:spPr>
          <a:xfrm>
            <a:off x="895895" y="2591510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4365F-4211-48CA-B9E2-DA7E4CE57CE7}"/>
              </a:ext>
            </a:extLst>
          </p:cNvPr>
          <p:cNvSpPr txBox="1"/>
          <p:nvPr/>
        </p:nvSpPr>
        <p:spPr>
          <a:xfrm>
            <a:off x="2539086" y="2591510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4AEC8C-7BB5-4B20-B8A8-9B725E57C6E0}"/>
              </a:ext>
            </a:extLst>
          </p:cNvPr>
          <p:cNvSpPr txBox="1"/>
          <p:nvPr/>
        </p:nvSpPr>
        <p:spPr>
          <a:xfrm>
            <a:off x="4207477" y="2608578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6853E-DBE7-4907-BED7-F83F49CF4630}"/>
              </a:ext>
            </a:extLst>
          </p:cNvPr>
          <p:cNvSpPr txBox="1"/>
          <p:nvPr/>
        </p:nvSpPr>
        <p:spPr>
          <a:xfrm>
            <a:off x="5875868" y="2608578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82FC4-B754-4843-97A5-7A377603A9BF}"/>
              </a:ext>
            </a:extLst>
          </p:cNvPr>
          <p:cNvSpPr txBox="1"/>
          <p:nvPr/>
        </p:nvSpPr>
        <p:spPr>
          <a:xfrm>
            <a:off x="7913102" y="2608578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666D27-7E0F-4B0A-9326-3C1FAD10778C}"/>
              </a:ext>
            </a:extLst>
          </p:cNvPr>
          <p:cNvSpPr txBox="1"/>
          <p:nvPr/>
        </p:nvSpPr>
        <p:spPr>
          <a:xfrm>
            <a:off x="10133400" y="2591509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2AEE9-AC0D-456F-9F4C-BC973EF0BBBE}"/>
              </a:ext>
            </a:extLst>
          </p:cNvPr>
          <p:cNvSpPr txBox="1"/>
          <p:nvPr/>
        </p:nvSpPr>
        <p:spPr>
          <a:xfrm>
            <a:off x="3845604" y="783595"/>
            <a:ext cx="457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internet’s only original polaroid collage!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8FC4D6-BBB9-46C1-9CDB-13D06BE73705}"/>
              </a:ext>
            </a:extLst>
          </p:cNvPr>
          <p:cNvCxnSpPr>
            <a:cxnSpLocks/>
          </p:cNvCxnSpPr>
          <p:nvPr/>
        </p:nvCxnSpPr>
        <p:spPr>
          <a:xfrm>
            <a:off x="68510" y="3043898"/>
            <a:ext cx="1205498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2386BEF-D878-40A3-A8B1-7463D4459ABA}"/>
              </a:ext>
            </a:extLst>
          </p:cNvPr>
          <p:cNvSpPr/>
          <p:nvPr/>
        </p:nvSpPr>
        <p:spPr>
          <a:xfrm>
            <a:off x="339751" y="3130810"/>
            <a:ext cx="356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“The days, months, and years eventually reveal, like a Polaroid, a clear picture of how significant events and decisions ultimately shape our lives.”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 ~</a:t>
            </a:r>
            <a:r>
              <a:rPr lang="en-US" sz="1400" dirty="0" err="1"/>
              <a:t>Hoda</a:t>
            </a:r>
            <a:r>
              <a:rPr lang="en-US" sz="1400" dirty="0"/>
              <a:t> </a:t>
            </a:r>
            <a:r>
              <a:rPr lang="en-US" sz="1400" dirty="0" err="1"/>
              <a:t>Kotb</a:t>
            </a:r>
            <a:r>
              <a:rPr lang="en-US" sz="1400" dirty="0"/>
              <a:t>, American Journalist~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45719E-33EA-456D-BB57-923FC1D04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25" y="4598862"/>
            <a:ext cx="1208974" cy="14689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3CD2C8-704A-4E6D-8F32-9510D9315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053" y="4598862"/>
            <a:ext cx="1230941" cy="14689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3D1791-3C24-4E2D-8183-84A11E63A71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338" t="4809" r="19086" b="12058"/>
          <a:stretch/>
        </p:blipFill>
        <p:spPr>
          <a:xfrm>
            <a:off x="2715148" y="4598862"/>
            <a:ext cx="1320545" cy="15126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77B508-3189-4A04-89C6-0DCCF45CB5CF}"/>
              </a:ext>
            </a:extLst>
          </p:cNvPr>
          <p:cNvSpPr txBox="1"/>
          <p:nvPr/>
        </p:nvSpPr>
        <p:spPr>
          <a:xfrm>
            <a:off x="6931528" y="4684215"/>
            <a:ext cx="196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Account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60D4C-C304-4AF1-B78B-A7C429491A3D}"/>
              </a:ext>
            </a:extLst>
          </p:cNvPr>
          <p:cNvSpPr txBox="1"/>
          <p:nvPr/>
        </p:nvSpPr>
        <p:spPr>
          <a:xfrm>
            <a:off x="4207477" y="3119823"/>
            <a:ext cx="7891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Polaroid Photo is the </a:t>
            </a:r>
            <a:r>
              <a:rPr lang="en-US" i="1" dirty="0"/>
              <a:t>original </a:t>
            </a:r>
            <a:r>
              <a:rPr lang="en-US" dirty="0"/>
              <a:t>online polaroid database where you can view polaroid photos and upload your own polaroid photos.  Build your own collage today!</a:t>
            </a:r>
          </a:p>
          <a:p>
            <a:endParaRPr lang="en-US" dirty="0"/>
          </a:p>
          <a:p>
            <a:r>
              <a:rPr lang="en-US" dirty="0"/>
              <a:t>To be able to view through the polaroid collection, please create an account.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796472-41D0-4EC7-8186-E0CD1E9C0047}"/>
              </a:ext>
            </a:extLst>
          </p:cNvPr>
          <p:cNvSpPr txBox="1"/>
          <p:nvPr/>
        </p:nvSpPr>
        <p:spPr>
          <a:xfrm>
            <a:off x="5827111" y="5010795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Name: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DA4101-E317-407D-8E7C-5C86E8C81509}"/>
              </a:ext>
            </a:extLst>
          </p:cNvPr>
          <p:cNvSpPr txBox="1"/>
          <p:nvPr/>
        </p:nvSpPr>
        <p:spPr>
          <a:xfrm>
            <a:off x="5816106" y="5401914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Name: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F41420-EE68-41F7-93B1-3BC2709D2873}"/>
              </a:ext>
            </a:extLst>
          </p:cNvPr>
          <p:cNvSpPr txBox="1"/>
          <p:nvPr/>
        </p:nvSpPr>
        <p:spPr>
          <a:xfrm>
            <a:off x="5827110" y="5793033"/>
            <a:ext cx="17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E-mail address: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560DED-F81F-42DD-A878-79BC8DEEFED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532" b="15380"/>
          <a:stretch/>
        </p:blipFill>
        <p:spPr>
          <a:xfrm>
            <a:off x="9629996" y="1536784"/>
            <a:ext cx="1587576" cy="10082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B375B49-C72D-4061-901F-E5CC072CCD0D}"/>
              </a:ext>
            </a:extLst>
          </p:cNvPr>
          <p:cNvSpPr txBox="1"/>
          <p:nvPr/>
        </p:nvSpPr>
        <p:spPr>
          <a:xfrm>
            <a:off x="3667110" y="6455692"/>
            <a:ext cx="586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4"/>
              </a:rPr>
              <a:t>www.polaroidphoto.com</a:t>
            </a:r>
            <a:r>
              <a:rPr lang="en-US" sz="1200" dirty="0"/>
              <a:t>		  | C 2019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4FACDDD-158D-4903-A599-3474C1F652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17" y="195978"/>
            <a:ext cx="1132870" cy="11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3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7D866DE-4940-4B82-9C8A-63C2FB02B3D4}"/>
              </a:ext>
            </a:extLst>
          </p:cNvPr>
          <p:cNvSpPr/>
          <p:nvPr/>
        </p:nvSpPr>
        <p:spPr>
          <a:xfrm>
            <a:off x="4854805" y="1074654"/>
            <a:ext cx="2309566" cy="2469824"/>
          </a:xfrm>
          <a:prstGeom prst="flowChartDocumen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C93FD-4E90-4A37-BC66-45632426073A}"/>
              </a:ext>
            </a:extLst>
          </p:cNvPr>
          <p:cNvSpPr txBox="1"/>
          <p:nvPr/>
        </p:nvSpPr>
        <p:spPr>
          <a:xfrm>
            <a:off x="4280160" y="203722"/>
            <a:ext cx="33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Polaroid Photo Web Page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55EA2-E0C4-4AB1-A63E-EB03B5B2F59C}"/>
              </a:ext>
            </a:extLst>
          </p:cNvPr>
          <p:cNvSpPr txBox="1"/>
          <p:nvPr/>
        </p:nvSpPr>
        <p:spPr>
          <a:xfrm>
            <a:off x="5292757" y="677882"/>
            <a:ext cx="12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9ECFC-8FAB-4F40-B512-B4A4564378B5}"/>
              </a:ext>
            </a:extLst>
          </p:cNvPr>
          <p:cNvSpPr txBox="1"/>
          <p:nvPr/>
        </p:nvSpPr>
        <p:spPr>
          <a:xfrm>
            <a:off x="4904607" y="1097469"/>
            <a:ext cx="2309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paragraph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creation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6FF26-FB50-412E-AF59-AEC27010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0" y="4038010"/>
            <a:ext cx="1812834" cy="1912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05C48-474C-4CCB-B9BB-6A5803AC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98" y="4038010"/>
            <a:ext cx="1812833" cy="191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FE2D-F0A2-4153-AFC7-B21D251F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65" y="4046473"/>
            <a:ext cx="1820856" cy="1920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98B5B-5627-4CDB-A5E6-1F78EA35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94" y="4038010"/>
            <a:ext cx="1820856" cy="1920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F7315-0E34-4BE9-B775-348B0188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416" y="4038010"/>
            <a:ext cx="1816765" cy="1920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B7391-25A3-4189-892F-7C3483DDFF24}"/>
              </a:ext>
            </a:extLst>
          </p:cNvPr>
          <p:cNvSpPr txBox="1"/>
          <p:nvPr/>
        </p:nvSpPr>
        <p:spPr>
          <a:xfrm>
            <a:off x="647982" y="4046473"/>
            <a:ext cx="8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FED36-9D89-4567-8FE5-025DEBDAA8E6}"/>
              </a:ext>
            </a:extLst>
          </p:cNvPr>
          <p:cNvSpPr txBox="1"/>
          <p:nvPr/>
        </p:nvSpPr>
        <p:spPr>
          <a:xfrm>
            <a:off x="3125220" y="4038010"/>
            <a:ext cx="8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65D1F-EFFB-47EF-A131-F2DF4AA40D37}"/>
              </a:ext>
            </a:extLst>
          </p:cNvPr>
          <p:cNvSpPr txBox="1"/>
          <p:nvPr/>
        </p:nvSpPr>
        <p:spPr>
          <a:xfrm>
            <a:off x="5449478" y="4046473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D95EA-6D28-4413-AFB2-421AD859F9F9}"/>
              </a:ext>
            </a:extLst>
          </p:cNvPr>
          <p:cNvSpPr txBox="1"/>
          <p:nvPr/>
        </p:nvSpPr>
        <p:spPr>
          <a:xfrm>
            <a:off x="7804648" y="4038010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CE9D2-4AAF-44C2-A426-9C6BC5AA1D04}"/>
              </a:ext>
            </a:extLst>
          </p:cNvPr>
          <p:cNvSpPr txBox="1"/>
          <p:nvPr/>
        </p:nvSpPr>
        <p:spPr>
          <a:xfrm>
            <a:off x="10132670" y="4046473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EE8CD-0C94-4CC3-8B4A-5E168BFDF0A9}"/>
              </a:ext>
            </a:extLst>
          </p:cNvPr>
          <p:cNvSpPr txBox="1"/>
          <p:nvPr/>
        </p:nvSpPr>
        <p:spPr>
          <a:xfrm>
            <a:off x="203716" y="4222676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B86AD-5010-4610-ABAB-93B6EE5437C4}"/>
              </a:ext>
            </a:extLst>
          </p:cNvPr>
          <p:cNvSpPr txBox="1"/>
          <p:nvPr/>
        </p:nvSpPr>
        <p:spPr>
          <a:xfrm>
            <a:off x="2502912" y="4218492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5FF5A-B1EA-4210-8FB1-932BAED8D833}"/>
              </a:ext>
            </a:extLst>
          </p:cNvPr>
          <p:cNvSpPr txBox="1"/>
          <p:nvPr/>
        </p:nvSpPr>
        <p:spPr>
          <a:xfrm>
            <a:off x="4904607" y="4218491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39550-1C20-4D9F-9F89-1340BABAAC8E}"/>
              </a:ext>
            </a:extLst>
          </p:cNvPr>
          <p:cNvSpPr txBox="1"/>
          <p:nvPr/>
        </p:nvSpPr>
        <p:spPr>
          <a:xfrm>
            <a:off x="7247022" y="4214402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B71F9-1EF1-41C0-B71C-D0EE241D7384}"/>
              </a:ext>
            </a:extLst>
          </p:cNvPr>
          <p:cNvSpPr txBox="1"/>
          <p:nvPr/>
        </p:nvSpPr>
        <p:spPr>
          <a:xfrm>
            <a:off x="9589437" y="4222675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1E6BB-9F6F-4625-9190-7F108A82D8BF}"/>
              </a:ext>
            </a:extLst>
          </p:cNvPr>
          <p:cNvCxnSpPr>
            <a:cxnSpLocks/>
          </p:cNvCxnSpPr>
          <p:nvPr/>
        </p:nvCxnSpPr>
        <p:spPr>
          <a:xfrm>
            <a:off x="6208025" y="3273129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7902F9-1DF9-4BA2-B0B6-ED8BD493306A}"/>
              </a:ext>
            </a:extLst>
          </p:cNvPr>
          <p:cNvCxnSpPr>
            <a:cxnSpLocks/>
          </p:cNvCxnSpPr>
          <p:nvPr/>
        </p:nvCxnSpPr>
        <p:spPr>
          <a:xfrm flipH="1">
            <a:off x="1052848" y="3639510"/>
            <a:ext cx="9625532" cy="2585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7D8F130-7271-48CC-B430-BDF3E4911060}"/>
              </a:ext>
            </a:extLst>
          </p:cNvPr>
          <p:cNvCxnSpPr>
            <a:cxnSpLocks/>
          </p:cNvCxnSpPr>
          <p:nvPr/>
        </p:nvCxnSpPr>
        <p:spPr>
          <a:xfrm>
            <a:off x="1052848" y="3658702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8BE8B1D-A458-454F-8855-A2D84B5D4F03}"/>
              </a:ext>
            </a:extLst>
          </p:cNvPr>
          <p:cNvCxnSpPr>
            <a:cxnSpLocks/>
          </p:cNvCxnSpPr>
          <p:nvPr/>
        </p:nvCxnSpPr>
        <p:spPr>
          <a:xfrm>
            <a:off x="3466138" y="3652436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097106-9A84-4631-B4B8-E4EB5AECDE49}"/>
              </a:ext>
            </a:extLst>
          </p:cNvPr>
          <p:cNvCxnSpPr>
            <a:cxnSpLocks/>
          </p:cNvCxnSpPr>
          <p:nvPr/>
        </p:nvCxnSpPr>
        <p:spPr>
          <a:xfrm>
            <a:off x="5896859" y="3682792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DEC35F0-A42D-4242-A097-7D187E23A528}"/>
              </a:ext>
            </a:extLst>
          </p:cNvPr>
          <p:cNvCxnSpPr>
            <a:cxnSpLocks/>
          </p:cNvCxnSpPr>
          <p:nvPr/>
        </p:nvCxnSpPr>
        <p:spPr>
          <a:xfrm>
            <a:off x="8181408" y="3667165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017AA7F-8E16-4FA3-8C6C-1E8417132AB5}"/>
              </a:ext>
            </a:extLst>
          </p:cNvPr>
          <p:cNvCxnSpPr>
            <a:cxnSpLocks/>
          </p:cNvCxnSpPr>
          <p:nvPr/>
        </p:nvCxnSpPr>
        <p:spPr>
          <a:xfrm>
            <a:off x="10678380" y="3652436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26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208</Words>
  <Application>Microsoft Office PowerPoint</Application>
  <PresentationFormat>Widescreen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Adams</dc:creator>
  <cp:lastModifiedBy>John Adams</cp:lastModifiedBy>
  <cp:revision>12</cp:revision>
  <dcterms:created xsi:type="dcterms:W3CDTF">2019-05-12T20:51:24Z</dcterms:created>
  <dcterms:modified xsi:type="dcterms:W3CDTF">2019-05-13T15:50:50Z</dcterms:modified>
</cp:coreProperties>
</file>